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67" r:id="rId2"/>
    <p:sldId id="269" r:id="rId3"/>
    <p:sldId id="294" r:id="rId4"/>
    <p:sldId id="295" r:id="rId5"/>
    <p:sldId id="307" r:id="rId6"/>
    <p:sldId id="309" r:id="rId7"/>
    <p:sldId id="285" r:id="rId8"/>
    <p:sldId id="296" r:id="rId9"/>
    <p:sldId id="300" r:id="rId10"/>
    <p:sldId id="310" r:id="rId11"/>
    <p:sldId id="311" r:id="rId12"/>
    <p:sldId id="306" r:id="rId13"/>
    <p:sldId id="276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E7C655-1102-4F2E-8C23-67EF922792EE}" v="10" dt="2019-06-05T09:43:56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952" autoAdjust="0"/>
  </p:normalViewPr>
  <p:slideViewPr>
    <p:cSldViewPr snapToGrid="0">
      <p:cViewPr varScale="1">
        <p:scale>
          <a:sx n="66" d="100"/>
          <a:sy n="66" d="100"/>
        </p:scale>
        <p:origin x="130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A5B39-128D-4358-9346-21C30304B329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8A83F-6C71-4CF4-8A88-DD5246BC8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20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817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38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898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9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096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272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62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193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49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830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19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161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37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64C87-135D-44FD-A144-2B6492611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E59AD9-5F0A-4AE7-BAA9-F817C9CC4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FBD0F-3EFB-4411-BD80-33CEB9B9B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2AE3CB-B383-4E3C-A567-85D5789B8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3E8A78-68EB-460F-8816-C4FF7B2E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412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D8C89-83C6-4844-B936-0884CD66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0CF228-65EC-42CD-9C55-7857F709D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08192F-241B-4B89-9982-01B37FED4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6188A-991B-4236-9576-11ACE7656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F90EC-F513-41DF-AEB2-A733745E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476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33DA8A-1C89-4C7F-BC24-9E89377CB0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2D0390-CF92-473E-9EE4-C6130246C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59E91-2FE3-446D-A24B-B9C9ED34E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72008-FB33-4C4C-AA2A-4BBA8B0EF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FB01D-C19C-4B47-B0A7-B5FB126D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2E823-6C2A-41A4-9CFE-0D111388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4FCFF8-3C2B-4BDB-BD6B-E077322D4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17E06-8E05-4888-A85C-01C24326B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52CB0-E27D-4A9B-8CDE-47C74162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9B23C-BB9D-47E5-8201-001F9EEF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6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8921B-E921-4B27-A9DA-A3C0679AB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B112BD-A2DB-4DC2-BECF-48AB49AF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ED6D1D-8F66-4D51-BACD-95D36A27A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EF34DA-9E6C-4DE7-9484-8D606E72C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C77888-4128-47AC-AE73-062094919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180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CE95E9-9A78-4BAB-93EE-5372D1A8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5DD071-1E20-47C6-B7AB-DB2D1D2D2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E209AC-4547-4AA1-9EFC-572483C30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0CB5BD-6BB5-4897-84B9-315B32123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97C1FE-F0B5-45D9-B6B1-DB2B82D3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72EA07-225A-4C11-A4E5-DEFF3D725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27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9114A-C7DF-433B-8099-5FF0E47D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67AE7B-D35D-478F-8A39-DA0703ED1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878FEC-E29E-4DE1-B42B-439BB295D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FF9F2B-2EBA-4D81-BAAE-DF2FD00AA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B00F80-5EE8-416C-A346-74FF8AD649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9F4DAE-00F2-49FB-83FF-CD5DB939F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23FD3F-BC08-4789-BB7B-B88D405A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44E9AB-2A2F-48E6-9374-E5639BE8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27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CEC17-F672-4216-B97D-DA26FD5A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2EF487-E4AA-4522-80B5-4AA68C406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009815-9821-4B36-841D-CF24A5DB4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A5A065-BAD1-4A92-BBF8-CD74CCE1B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056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062D25-E940-4810-B33A-2865443FA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D687B7-82AD-47C1-8FF6-D0304F60C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5EB3CC-25CB-413D-BC70-E88F26EE0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1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84955-CFC6-4847-9A6A-5619057E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10522-1D91-4793-9A37-56E7F5BAF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3544CD-2DBA-4B23-8DA7-4A0A7C71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F97E00-D0C3-4E06-8019-2F72294D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C702EE-9A8D-4535-9B34-157A69E3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09A006-3454-4439-9DBE-6C1A2C31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87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E7CEF-23FF-4AE9-A68A-ED0C25AEA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2020D2-A78E-48D7-B334-1FB3DAC142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9BD99F-9E73-4D95-BE46-00C9C9F82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46D6A3-DEA4-4725-83BE-17B07E5B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95925C-8980-4CBB-AEEB-311F84501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A4EC95-3E84-471F-9A57-10DDCC5B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03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7F8867-2A30-4A85-A720-5E943EF0E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8B5C1C-7354-4C56-81D8-82359B28A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72213D-E98A-40B4-BD2B-9B620E981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C1FA0-6623-4AC3-9FC5-5BC29051396A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A821D3-D538-497C-8E80-9A4AAD9AC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21E78-B1EF-48C1-894B-BAE8D5444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46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jdghks994/instagram_crawl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84690" y="1715493"/>
            <a:ext cx="7017607" cy="3282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</a:t>
            </a:r>
            <a:r>
              <a:rPr lang="en-US" altLang="ko-KR" sz="6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&amp;</a:t>
            </a:r>
            <a:r>
              <a:rPr lang="ko-KR" altLang="en-US" sz="6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6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Yolo</a:t>
            </a:r>
            <a:endParaRPr lang="en-US" altLang="ko-KR" sz="6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32134" y="5080460"/>
            <a:ext cx="3916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산업보안학과 임채원</a:t>
            </a:r>
            <a:endParaRPr lang="en-US" altLang="ko-KR" sz="30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산업보안학과 최병준</a:t>
            </a:r>
            <a:endParaRPr lang="ko-KR" altLang="en-US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2F385-41C8-4571-9885-70ADFEFEA72C}"/>
              </a:ext>
            </a:extLst>
          </p:cNvPr>
          <p:cNvSpPr txBox="1"/>
          <p:nvPr/>
        </p:nvSpPr>
        <p:spPr>
          <a:xfrm>
            <a:off x="8428544" y="548719"/>
            <a:ext cx="30123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20/02/17</a:t>
            </a:r>
          </a:p>
          <a:p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학부연구생 발표</a:t>
            </a:r>
            <a:endParaRPr lang="ko-KR" altLang="en-US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64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3. Yolo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v3 –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음식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비음식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구별 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B01D7F-9B0A-4759-8554-9F9D1A920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29" t="25626" r="50269" b="17496"/>
          <a:stretch/>
        </p:blipFill>
        <p:spPr>
          <a:xfrm>
            <a:off x="1045632" y="1654400"/>
            <a:ext cx="4340507" cy="3900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F0802-EC31-40C8-B1C3-686429E76008}"/>
              </a:ext>
            </a:extLst>
          </p:cNvPr>
          <p:cNvSpPr txBox="1"/>
          <p:nvPr/>
        </p:nvSpPr>
        <p:spPr>
          <a:xfrm>
            <a:off x="5478787" y="1671108"/>
            <a:ext cx="15123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Cat</a:t>
            </a:r>
            <a:r>
              <a:rPr lang="ko-KR" altLang="en-US" dirty="0"/>
              <a:t> </a:t>
            </a:r>
            <a:r>
              <a:rPr lang="en-US" altLang="ko-KR" dirty="0"/>
              <a:t>: 48 </a:t>
            </a:r>
          </a:p>
          <a:p>
            <a:r>
              <a:rPr lang="en-US" altLang="ko-KR" dirty="0"/>
              <a:t>Chair : 69</a:t>
            </a:r>
          </a:p>
          <a:p>
            <a:r>
              <a:rPr lang="en-US" altLang="ko-KR" dirty="0"/>
              <a:t>Face : 43</a:t>
            </a:r>
          </a:p>
          <a:p>
            <a:r>
              <a:rPr lang="en-US" altLang="ko-KR" dirty="0"/>
              <a:t>Desk : 16</a:t>
            </a:r>
          </a:p>
          <a:p>
            <a:r>
              <a:rPr lang="en-US" altLang="ko-KR" dirty="0"/>
              <a:t>Dog : 48</a:t>
            </a:r>
            <a:endParaRPr lang="ko-KR" altLang="en-US" dirty="0"/>
          </a:p>
        </p:txBody>
      </p:sp>
      <p:pic>
        <p:nvPicPr>
          <p:cNvPr id="12" name="그림 11" descr="창문, 건물, 앉아있는, 벤치이(가) 표시된 사진&#10;&#10;자동 생성된 설명">
            <a:extLst>
              <a:ext uri="{FF2B5EF4-FFF2-40B4-BE49-F238E27FC236}">
                <a16:creationId xmlns:a16="http://schemas.microsoft.com/office/drawing/2014/main" id="{5DFCAFC3-737A-4F1B-9E82-CFFDC5EEF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05863" y="1458311"/>
            <a:ext cx="4338985" cy="433898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5A7D335-F371-4280-8D01-A7514DBB6DF0}"/>
              </a:ext>
            </a:extLst>
          </p:cNvPr>
          <p:cNvSpPr/>
          <p:nvPr/>
        </p:nvSpPr>
        <p:spPr>
          <a:xfrm>
            <a:off x="6803358" y="3784834"/>
            <a:ext cx="2439982" cy="55415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016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3. Yolo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v3 –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음식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비음식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구별 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0E57F-B83F-41C8-B714-691A165D9C66}"/>
              </a:ext>
            </a:extLst>
          </p:cNvPr>
          <p:cNvSpPr txBox="1"/>
          <p:nvPr/>
        </p:nvSpPr>
        <p:spPr>
          <a:xfrm>
            <a:off x="3192379" y="2438400"/>
            <a:ext cx="208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</a:t>
            </a:r>
            <a:r>
              <a:rPr lang="ko-KR" altLang="en-US" dirty="0"/>
              <a:t> 결과 추가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04E989-E6B7-4E12-B662-12180FFD7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88" t="19533" r="-1" b="38952"/>
          <a:stretch/>
        </p:blipFill>
        <p:spPr>
          <a:xfrm>
            <a:off x="2321785" y="1869894"/>
            <a:ext cx="7548429" cy="384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6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205691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4.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향후 계획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706342-7C53-4BC0-ABD7-7F55F65431D9}"/>
              </a:ext>
            </a:extLst>
          </p:cNvPr>
          <p:cNvSpPr txBox="1"/>
          <p:nvPr/>
        </p:nvSpPr>
        <p:spPr>
          <a:xfrm>
            <a:off x="3942136" y="1445957"/>
            <a:ext cx="4302716" cy="3966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피드백 </a:t>
            </a: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&lt;-&gt; TO DO LIST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Datetime</a:t>
            </a: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활용</a:t>
            </a:r>
            <a:endParaRPr lang="en-US" altLang="ko-KR" sz="26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Loss</a:t>
            </a: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개선 </a:t>
            </a:r>
            <a:endParaRPr lang="en-US" altLang="ko-KR" sz="26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K-means</a:t>
            </a: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</a:t>
            </a: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KNN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칼로리</a:t>
            </a: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355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31586" y="2801403"/>
            <a:ext cx="8123815" cy="1255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들어주셔서</a:t>
            </a:r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감사합니다</a:t>
            </a:r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A18751-7212-47A3-B979-3D4096F2A279}"/>
              </a:ext>
            </a:extLst>
          </p:cNvPr>
          <p:cNvSpPr txBox="1"/>
          <p:nvPr/>
        </p:nvSpPr>
        <p:spPr>
          <a:xfrm>
            <a:off x="7732134" y="5080460"/>
            <a:ext cx="37818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산업보안학과 임채원</a:t>
            </a:r>
            <a:endParaRPr lang="en-US" altLang="ko-KR" sz="30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산업보안학과 최병준</a:t>
            </a:r>
            <a:endParaRPr lang="ko-KR" altLang="en-US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4242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6735" y="640225"/>
            <a:ext cx="2669062" cy="1097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INDEX</a:t>
            </a: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5FE62-605F-4889-AF87-E9A175C0B1FE}"/>
              </a:ext>
            </a:extLst>
          </p:cNvPr>
          <p:cNvSpPr txBox="1"/>
          <p:nvPr/>
        </p:nvSpPr>
        <p:spPr>
          <a:xfrm>
            <a:off x="3383232" y="2388715"/>
            <a:ext cx="5420523" cy="2773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TO DO LIST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000" err="1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크롤링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속도 개선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Yolo v3 –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음식</a:t>
            </a:r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3000" err="1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비음식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구별</a:t>
            </a:r>
            <a:endParaRPr lang="en-US" altLang="ko-KR" sz="30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향후 계획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30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1006771" y="712382"/>
            <a:ext cx="3715698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1. TO DO LIST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스크린샷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C2A178C4-9648-40A2-8B46-D37B39AF7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2" y="1737232"/>
            <a:ext cx="10429875" cy="378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1006771" y="712382"/>
            <a:ext cx="5949614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속도 개선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CCD88-A127-4733-8401-13B1FC67B1C5}"/>
              </a:ext>
            </a:extLst>
          </p:cNvPr>
          <p:cNvSpPr txBox="1"/>
          <p:nvPr/>
        </p:nvSpPr>
        <p:spPr>
          <a:xfrm>
            <a:off x="2912719" y="1703328"/>
            <a:ext cx="5691943" cy="695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Chrome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 설정 할 수 있는 값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6C15A9-F7C9-4ED2-A7B0-947AC47C149A}"/>
              </a:ext>
            </a:extLst>
          </p:cNvPr>
          <p:cNvSpPr txBox="1"/>
          <p:nvPr/>
        </p:nvSpPr>
        <p:spPr>
          <a:xfrm>
            <a:off x="4913039" y="2796510"/>
            <a:ext cx="236090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Cookies</a:t>
            </a:r>
          </a:p>
          <a:p>
            <a:r>
              <a:rPr kumimoji="1" lang="en-US" altLang="ko-KR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Images</a:t>
            </a:r>
          </a:p>
          <a:p>
            <a:r>
              <a:rPr kumimoji="1" lang="en-US" altLang="ko-KR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Javascript</a:t>
            </a:r>
          </a:p>
          <a:p>
            <a:r>
              <a:rPr kumimoji="1" lang="en-US" altLang="ko-KR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Plugins</a:t>
            </a:r>
          </a:p>
          <a:p>
            <a:r>
              <a:rPr kumimoji="1" lang="en-US" altLang="ko-KR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…</a:t>
            </a:r>
          </a:p>
          <a:p>
            <a:endParaRPr kumimoji="1" lang="en-US" altLang="ko-KR" sz="25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약 </a:t>
            </a:r>
            <a:r>
              <a:rPr kumimoji="1" lang="en-US" altLang="ko-KR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kumimoji="1" lang="ko-KR" altLang="en-US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</a:t>
            </a:r>
            <a:endParaRPr kumimoji="1" lang="en-US" altLang="ko-KR" sz="25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33900B7-8A42-4F5B-BD2A-71EAFCB447EF}"/>
              </a:ext>
            </a:extLst>
          </p:cNvPr>
          <p:cNvCxnSpPr>
            <a:cxnSpLocks/>
          </p:cNvCxnSpPr>
          <p:nvPr/>
        </p:nvCxnSpPr>
        <p:spPr>
          <a:xfrm>
            <a:off x="4994062" y="4004840"/>
            <a:ext cx="14993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607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1006771" y="712382"/>
            <a:ext cx="5949614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속도 개선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CCD88-A127-4733-8401-13B1FC67B1C5}"/>
              </a:ext>
            </a:extLst>
          </p:cNvPr>
          <p:cNvSpPr txBox="1"/>
          <p:nvPr/>
        </p:nvSpPr>
        <p:spPr>
          <a:xfrm>
            <a:off x="2734112" y="1637777"/>
            <a:ext cx="6718762" cy="695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dict 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형태로 </a:t>
            </a: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key : value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</a:t>
            </a: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Option 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설정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0" name="그림 9" descr="화면, 테이블, 방이(가) 표시된 사진&#10;&#10;자동 생성된 설명">
            <a:extLst>
              <a:ext uri="{FF2B5EF4-FFF2-40B4-BE49-F238E27FC236}">
                <a16:creationId xmlns:a16="http://schemas.microsoft.com/office/drawing/2014/main" id="{E957A483-FE90-4975-A757-71534BDCC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056" y="2600038"/>
            <a:ext cx="62388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90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1006771" y="712382"/>
            <a:ext cx="5949614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속도 개선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CCD88-A127-4733-8401-13B1FC67B1C5}"/>
              </a:ext>
            </a:extLst>
          </p:cNvPr>
          <p:cNvSpPr txBox="1"/>
          <p:nvPr/>
        </p:nvSpPr>
        <p:spPr>
          <a:xfrm>
            <a:off x="1772464" y="1672721"/>
            <a:ext cx="8419164" cy="695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자동 로그인 </a:t>
            </a: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(ID : goka2052 / PW : 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인스타</a:t>
            </a: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2052)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 descr="검은색, 화면, 앉아있는, 모니터이(가) 표시된 사진&#10;&#10;자동 생성된 설명">
            <a:extLst>
              <a:ext uri="{FF2B5EF4-FFF2-40B4-BE49-F238E27FC236}">
                <a16:creationId xmlns:a16="http://schemas.microsoft.com/office/drawing/2014/main" id="{C1F405AB-7B21-4A76-A458-70F6CA05A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78" y="2792248"/>
            <a:ext cx="9381632" cy="183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3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 descr="개체, 시계, 공이(가) 표시된 사진&#10;&#10;자동 생성된 설명">
            <a:extLst>
              <a:ext uri="{FF2B5EF4-FFF2-40B4-BE49-F238E27FC236}">
                <a16:creationId xmlns:a16="http://schemas.microsoft.com/office/drawing/2014/main" id="{E54D061F-D604-4C3C-8F65-ECED2F079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04" y="3028234"/>
            <a:ext cx="7975574" cy="11443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8FB1AB-4FBC-43A2-8BE2-CEF3E46DDDCC}"/>
              </a:ext>
            </a:extLst>
          </p:cNvPr>
          <p:cNvSpPr txBox="1"/>
          <p:nvPr/>
        </p:nvSpPr>
        <p:spPr>
          <a:xfrm>
            <a:off x="4070341" y="1768699"/>
            <a:ext cx="4046301" cy="695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headless -&gt; 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속도 개선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0ED4CC-6775-495E-8AF1-F5BF33B545B4}"/>
              </a:ext>
            </a:extLst>
          </p:cNvPr>
          <p:cNvSpPr/>
          <p:nvPr/>
        </p:nvSpPr>
        <p:spPr>
          <a:xfrm>
            <a:off x="1006771" y="712382"/>
            <a:ext cx="5949614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속도 개선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1482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91BCFF-5E2C-47AC-8022-DC72DC863164}"/>
              </a:ext>
            </a:extLst>
          </p:cNvPr>
          <p:cNvSpPr/>
          <p:nvPr/>
        </p:nvSpPr>
        <p:spPr>
          <a:xfrm>
            <a:off x="763705" y="712382"/>
            <a:ext cx="5926462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속도 개선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A6D00-F8C2-407E-BA5E-2A7BBC97168B}"/>
              </a:ext>
            </a:extLst>
          </p:cNvPr>
          <p:cNvSpPr txBox="1"/>
          <p:nvPr/>
        </p:nvSpPr>
        <p:spPr>
          <a:xfrm>
            <a:off x="4904707" y="3081212"/>
            <a:ext cx="2377574" cy="695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시연 영상</a:t>
            </a: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sym typeface="Wingdings" panose="05000000000000000000" pitchFamily="2" charset="2"/>
              </a:rPr>
              <a:t>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298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3. Yolo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v3 –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음식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비음식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구별 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E9AF0F-1C87-4123-832E-35C67577B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3" t="23110" r="50364" b="30829"/>
          <a:stretch/>
        </p:blipFill>
        <p:spPr>
          <a:xfrm>
            <a:off x="2419862" y="1768699"/>
            <a:ext cx="7347263" cy="4122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9D13D9-2C43-4F82-9CA4-B1345108AD9B}"/>
              </a:ext>
            </a:extLst>
          </p:cNvPr>
          <p:cNvSpPr txBox="1"/>
          <p:nvPr/>
        </p:nvSpPr>
        <p:spPr>
          <a:xfrm>
            <a:off x="5277851" y="2121408"/>
            <a:ext cx="229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Open cv, </a:t>
            </a:r>
            <a:r>
              <a:rPr lang="en-US" altLang="ko-KR" dirty="0" err="1">
                <a:solidFill>
                  <a:schemeClr val="bg1"/>
                </a:solidFill>
              </a:rPr>
              <a:t>gcc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설치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93064F-F482-453C-8362-C1B1BAAA66C0}"/>
              </a:ext>
            </a:extLst>
          </p:cNvPr>
          <p:cNvSpPr txBox="1"/>
          <p:nvPr/>
        </p:nvSpPr>
        <p:spPr>
          <a:xfrm>
            <a:off x="6625037" y="3059668"/>
            <a:ext cx="299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설치한 </a:t>
            </a:r>
            <a:r>
              <a:rPr lang="en-US" altLang="ko-KR" dirty="0" err="1">
                <a:solidFill>
                  <a:schemeClr val="bg1"/>
                </a:solidFill>
              </a:rPr>
              <a:t>gcc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r>
              <a:rPr lang="en-US" altLang="ko-KR" dirty="0" err="1">
                <a:solidFill>
                  <a:schemeClr val="bg1"/>
                </a:solidFill>
              </a:rPr>
              <a:t>cuda</a:t>
            </a:r>
            <a:r>
              <a:rPr lang="ko-KR" altLang="en-US" dirty="0">
                <a:solidFill>
                  <a:schemeClr val="bg1"/>
                </a:solidFill>
              </a:rPr>
              <a:t>에 링크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5CE252-682F-4BAE-8F8B-3670D84B37AF}"/>
              </a:ext>
            </a:extLst>
          </p:cNvPr>
          <p:cNvSpPr txBox="1"/>
          <p:nvPr/>
        </p:nvSpPr>
        <p:spPr>
          <a:xfrm>
            <a:off x="5522493" y="4367260"/>
            <a:ext cx="409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Opencv</a:t>
            </a:r>
            <a:r>
              <a:rPr lang="en-US" altLang="ko-KR" dirty="0">
                <a:solidFill>
                  <a:schemeClr val="bg1"/>
                </a:solidFill>
              </a:rPr>
              <a:t>, GPU, CUDNN </a:t>
            </a:r>
            <a:r>
              <a:rPr lang="ko-KR" altLang="en-US" dirty="0">
                <a:solidFill>
                  <a:schemeClr val="bg1"/>
                </a:solidFill>
              </a:rPr>
              <a:t>사용으로 변경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4F5A45-1596-45E1-8247-94002DE6F5E9}"/>
              </a:ext>
            </a:extLst>
          </p:cNvPr>
          <p:cNvSpPr txBox="1"/>
          <p:nvPr/>
        </p:nvSpPr>
        <p:spPr>
          <a:xfrm>
            <a:off x="3782646" y="5426059"/>
            <a:ext cx="299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컴파일</a:t>
            </a:r>
          </a:p>
        </p:txBody>
      </p:sp>
    </p:spTree>
    <p:extLst>
      <p:ext uri="{BB962C8B-B14F-4D97-AF65-F5344CB8AC3E}">
        <p14:creationId xmlns:p14="http://schemas.microsoft.com/office/powerpoint/2010/main" val="3808062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200</Words>
  <Application>Microsoft Office PowerPoint</Application>
  <PresentationFormat>와이드스크린</PresentationFormat>
  <Paragraphs>63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NanumBarunGothic</vt:lpstr>
      <vt:lpstr>맑은 고딕</vt:lpstr>
      <vt:lpstr>210 맨발의청춘 L</vt:lpstr>
      <vt:lpstr>210 맨발의청춘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qudwns2052@gmail.com</dc:creator>
  <cp:lastModifiedBy>최병준</cp:lastModifiedBy>
  <cp:revision>82</cp:revision>
  <dcterms:created xsi:type="dcterms:W3CDTF">2019-05-19T08:25:54Z</dcterms:created>
  <dcterms:modified xsi:type="dcterms:W3CDTF">2020-02-17T02:36:07Z</dcterms:modified>
</cp:coreProperties>
</file>